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455F1996-73CF-44CD-B0AA-1EDB82F69E1F}" type="datetimeFigureOut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A2D3D32B-2EF3-4D60-AB02-6F8CF5C77A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343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1CFF436-CA8F-4C81-BA25-C2BF5115DAE0}" type="datetimeFigureOut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05DF169-EF18-46CB-AC36-9D55C73BDE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09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DF169-EF18-46CB-AC36-9D55C73BDE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863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DF169-EF18-46CB-AC36-9D55C73BDEE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30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7027-9F52-44D3-9565-84C82221C900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91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A22E1-6BB3-478E-B4EF-BA8FFD271087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2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40521-2E17-488B-8B58-8D90717FC265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72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0986A-6AC5-40D3-B577-870ED8EF99F8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25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B1D00-82AD-4A8B-B7E7-770AF001D101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7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52666-FEE9-4D65-86D6-06B8AEF5583D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47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A111-8D12-46F4-99DE-6D6DB649A933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31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4AFE0-57CC-4C50-B31B-5B8485D083AB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32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E7427-7DC9-44E9-8BA8-BF3E6A2E296D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921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9F9D-39AC-4DDF-905E-4A472F2887B9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71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7E91-6A35-435D-AF58-2BDF432B8007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CBBA3-5C24-4E01-A251-9533A08175F0}" type="datetime1">
              <a:rPr kumimoji="1" lang="ja-JP" altLang="en-US" smtClean="0"/>
              <a:t>2022/4/6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BD8B4-0EA9-4C3B-A369-22A2DDEE1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98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PDF&#12395;&#12375;&#12390;&#31532;&#20108;&#22238;&#23460;&#20869;&#29872;&#22659;&#25913;&#21892;&#12467;&#12531;&#12486;&#12473;&#12488;&#20107;&#21209;&#23616;info@iaha.or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23610" y="120969"/>
            <a:ext cx="849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</a:t>
            </a:r>
            <a:r>
              <a:rPr lang="ja-JP" altLang="en-US" b="1" dirty="0"/>
              <a:t>アイデア</a:t>
            </a:r>
            <a:r>
              <a:rPr kumimoji="1" lang="ja-JP" altLang="en-US" b="1" dirty="0"/>
              <a:t>部門　</a:t>
            </a:r>
            <a:r>
              <a:rPr lang="ja-JP" altLang="en-US" b="1" dirty="0"/>
              <a:t>応募用紙（小学生・中学生・高校生・学生及び院生・一般）　</a:t>
            </a:r>
            <a:endParaRPr kumimoji="1" lang="ja-JP" altLang="en-US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087819" y="56812"/>
            <a:ext cx="2954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提出日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年　月　</a:t>
            </a: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kumimoji="1" lang="ja-JP" altLang="en-US" sz="1400" dirty="0"/>
              <a:t>日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118243" y="394413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受付番号：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28800" y="406941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履歴シート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28130"/>
              </p:ext>
            </p:extLst>
          </p:nvPr>
        </p:nvGraphicFramePr>
        <p:xfrm>
          <a:off x="163286" y="696832"/>
          <a:ext cx="11736792" cy="5633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462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197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9255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38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応募の部門に☑してください。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□小学生　□中学生　□高校生　□学生及び院生　□一般　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74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応募者名（よみがな）</a:t>
                      </a:r>
                      <a:endParaRPr kumimoji="1" lang="en-US" altLang="ja-JP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（　　　　　　　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09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所属する団体・学校名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832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応募者の郵便番号と住所　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〒（　　　</a:t>
                      </a:r>
                      <a:r>
                        <a:rPr kumimoji="1" lang="ja-JP" altLang="en-US" sz="1400" dirty="0" err="1">
                          <a:solidFill>
                            <a:schemeClr val="tx1"/>
                          </a:solidFill>
                        </a:rPr>
                        <a:t>ー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</a:rPr>
                        <a:t>　　　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08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応募者または保護者の携帯番号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09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応募者または保護者のメールアドレス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08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応募者の生年月日と年齢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88135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応募者の略歴</a:t>
                      </a:r>
                      <a:endParaRPr kumimoji="1" lang="en-US" altLang="ja-JP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417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１０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本コンテストを、何をみて知りましたか？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86" y="66155"/>
            <a:ext cx="591597" cy="595979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4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0514" y="119345"/>
            <a:ext cx="11526254" cy="721413"/>
          </a:xfrm>
        </p:spPr>
        <p:txBody>
          <a:bodyPr>
            <a:normAutofit/>
          </a:bodyPr>
          <a:lstStyle/>
          <a:p>
            <a:r>
              <a:rPr lang="ja-JP" altLang="en-US" sz="2000" b="1" dirty="0"/>
              <a:t>応募用紙</a:t>
            </a:r>
            <a:r>
              <a:rPr kumimoji="1" lang="ja-JP" altLang="en-US" sz="2000" dirty="0"/>
              <a:t>　</a:t>
            </a:r>
            <a:r>
              <a:rPr kumimoji="1" lang="en-US" altLang="ja-JP" sz="2000" b="1" dirty="0"/>
              <a:t/>
            </a:r>
            <a:br>
              <a:rPr kumimoji="1" lang="en-US" altLang="ja-JP" sz="2000" b="1" dirty="0"/>
            </a:br>
            <a:endParaRPr kumimoji="1" lang="ja-JP" altLang="en-US" sz="20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495748"/>
              </p:ext>
            </p:extLst>
          </p:nvPr>
        </p:nvGraphicFramePr>
        <p:xfrm>
          <a:off x="165864" y="1019384"/>
          <a:ext cx="11899233" cy="451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5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591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94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6901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2627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１１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dirty="0"/>
                        <a:t>タイトル：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59004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１２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ysClr val="windowText" lastClr="000000"/>
                          </a:solidFill>
                        </a:rPr>
                        <a:t>タイトルや内容の主な</a:t>
                      </a:r>
                      <a:r>
                        <a:rPr kumimoji="1" lang="ja-JP" altLang="en-US" sz="1800" baseline="0" dirty="0"/>
                        <a:t>３～４つ言葉を明記し、過去に商品化されていないかインターネットで調べてください。</a:t>
                      </a:r>
                    </a:p>
                    <a:p>
                      <a:r>
                        <a:rPr kumimoji="1" lang="ja-JP" altLang="en-US" sz="1800" baseline="0" dirty="0"/>
                        <a:t>（                　       ）（          　　            ）（          　             ）（　　　　　　）</a:t>
                      </a:r>
                      <a:r>
                        <a:rPr kumimoji="1" lang="en-US" altLang="ja-JP" sz="1800" baseline="0" dirty="0"/>
                        <a:t>            </a:t>
                      </a:r>
                      <a:r>
                        <a:rPr kumimoji="1" lang="ja-JP" altLang="en-US" sz="1800" baseline="0" dirty="0"/>
                        <a:t>　　　　　　　　　　　　　　　　　　　　　　　　　　　　　　　　　　　　</a:t>
                      </a:r>
                      <a:endParaRPr kumimoji="1" lang="en-US" altLang="ja-JP" sz="1800" baseline="0" dirty="0"/>
                    </a:p>
                    <a:p>
                      <a:endParaRPr kumimoji="1" lang="en-US" altLang="ja-JP" sz="1800" baseline="0" dirty="0"/>
                    </a:p>
                    <a:p>
                      <a:r>
                        <a:rPr kumimoji="1" lang="ja-JP" altLang="en-US" sz="1800" baseline="0" dirty="0"/>
                        <a:t>（注）必ず，調べた結果（作成したリストあるいはチェックした</a:t>
                      </a:r>
                      <a:r>
                        <a:rPr kumimoji="1" lang="en-US" altLang="ja-JP" sz="1800" baseline="0" dirty="0"/>
                        <a:t>URL</a:t>
                      </a:r>
                      <a:r>
                        <a:rPr kumimoji="1" lang="ja-JP" altLang="en-US" sz="1800" baseline="0" dirty="0"/>
                        <a:t>を並べても良い）を書いてください。</a:t>
                      </a:r>
                      <a:endParaRPr kumimoji="1" lang="en-US" altLang="ja-JP" sz="1800" baseline="0" dirty="0"/>
                    </a:p>
                    <a:p>
                      <a:r>
                        <a:rPr kumimoji="1" lang="ja-JP" altLang="en-US" sz="1800" baseline="0" dirty="0"/>
                        <a:t>　　　</a:t>
                      </a:r>
                      <a:r>
                        <a:rPr lang="ja-JP" altLang="en-US" sz="1800" dirty="0"/>
                        <a:t>応募作品が誰かが過去に販売していたり、著作権などトラブルが発生した場合、主催者は一切責任を</a:t>
                      </a:r>
                      <a:endParaRPr lang="en-US" altLang="ja-JP" sz="1800" dirty="0"/>
                    </a:p>
                    <a:p>
                      <a:r>
                        <a:rPr lang="ja-JP" altLang="en-US" sz="1800" dirty="0"/>
                        <a:t>　　　負いません。</a:t>
                      </a:r>
                      <a:endParaRPr lang="en-US" altLang="ja-JP" sz="1800" dirty="0"/>
                    </a:p>
                    <a:p>
                      <a:r>
                        <a:rPr kumimoji="1" lang="ja-JP" altLang="en-US" sz="1800" baseline="0" dirty="0"/>
                        <a:t>　　　</a:t>
                      </a:r>
                      <a:r>
                        <a:rPr kumimoji="1" lang="en-US" altLang="ja-JP" sz="1800" baseline="0" dirty="0"/>
                        <a:t>18</a:t>
                      </a:r>
                      <a:r>
                        <a:rPr kumimoji="1" lang="ja-JP" altLang="en-US" sz="1800" baseline="0" dirty="0"/>
                        <a:t>歳以下の応募は、保護者もご確認ください。</a:t>
                      </a:r>
                    </a:p>
                    <a:p>
                      <a:r>
                        <a:rPr kumimoji="1" lang="en-US" altLang="ja-JP" sz="1800" baseline="0" dirty="0"/>
                        <a:t>URL</a:t>
                      </a:r>
                      <a:r>
                        <a:rPr kumimoji="1" lang="ja-JP" altLang="en-US" sz="1800" baseline="0" dirty="0"/>
                        <a:t>：</a:t>
                      </a:r>
                      <a:endParaRPr kumimoji="1" lang="en-US" altLang="ja-JP" sz="18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64" y="66154"/>
            <a:ext cx="591597" cy="595979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73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90152" y="0"/>
            <a:ext cx="119515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</a:rPr>
              <a:t>１３，</a:t>
            </a:r>
            <a:endParaRPr lang="en-US" altLang="ja-JP" dirty="0">
              <a:latin typeface="+mn-ea"/>
            </a:endParaRPr>
          </a:p>
          <a:p>
            <a:r>
              <a:rPr lang="ja-JP" altLang="en-US" b="1" dirty="0">
                <a:latin typeface="+mn-ea"/>
              </a:rPr>
              <a:t>応募内容</a:t>
            </a:r>
            <a:r>
              <a:rPr lang="ja-JP" altLang="en-US" b="1" dirty="0" smtClean="0">
                <a:latin typeface="+mn-ea"/>
              </a:rPr>
              <a:t>を</a:t>
            </a:r>
            <a:r>
              <a:rPr lang="ja-JP" altLang="en-US" b="1" dirty="0">
                <a:latin typeface="+mn-ea"/>
              </a:rPr>
              <a:t>おかきください</a:t>
            </a:r>
            <a:r>
              <a:rPr lang="ja-JP" altLang="en-US" b="1" dirty="0" smtClean="0">
                <a:latin typeface="+mn-ea"/>
              </a:rPr>
              <a:t>。</a:t>
            </a:r>
            <a:r>
              <a:rPr lang="ja-JP" altLang="en-US" b="1" dirty="0">
                <a:latin typeface="+mn-ea"/>
              </a:rPr>
              <a:t>（</a:t>
            </a:r>
            <a:r>
              <a:rPr lang="en-US" altLang="ja-JP" b="1" dirty="0">
                <a:latin typeface="+mn-ea"/>
              </a:rPr>
              <a:t>10</a:t>
            </a:r>
            <a:r>
              <a:rPr lang="ja-JP" altLang="en-US" b="1" dirty="0">
                <a:latin typeface="+mn-ea"/>
              </a:rPr>
              <a:t>ページ以内でお書きください）</a:t>
            </a:r>
            <a:endParaRPr lang="en-US" altLang="ja-JP" b="1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①アイデアの内容</a:t>
            </a:r>
            <a:r>
              <a:rPr lang="ja-JP" altLang="en-US" dirty="0" smtClean="0">
                <a:latin typeface="+mn-ea"/>
              </a:rPr>
              <a:t>を下記のポイントを参考にしながら、イラスト</a:t>
            </a:r>
            <a:r>
              <a:rPr lang="ja-JP" altLang="en-US" dirty="0">
                <a:latin typeface="+mn-ea"/>
              </a:rPr>
              <a:t>や図など</a:t>
            </a:r>
            <a:r>
              <a:rPr lang="ja-JP" altLang="en-US" dirty="0" smtClean="0">
                <a:latin typeface="+mn-ea"/>
              </a:rPr>
              <a:t>入れお</a:t>
            </a:r>
            <a:r>
              <a:rPr lang="ja-JP" altLang="en-US" dirty="0">
                <a:latin typeface="+mn-ea"/>
              </a:rPr>
              <a:t>か</a:t>
            </a:r>
            <a:r>
              <a:rPr lang="ja-JP" altLang="en-US" dirty="0" smtClean="0">
                <a:latin typeface="+mn-ea"/>
              </a:rPr>
              <a:t>き</a:t>
            </a:r>
            <a:r>
              <a:rPr lang="ja-JP" altLang="en-US" dirty="0">
                <a:latin typeface="+mn-ea"/>
              </a:rPr>
              <a:t>ください。</a:t>
            </a:r>
            <a:endParaRPr lang="en-US" altLang="ja-JP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en-US" altLang="ja-JP" b="1" dirty="0" smtClean="0">
                <a:solidFill>
                  <a:schemeClr val="accent1"/>
                </a:solidFill>
                <a:latin typeface="+mn-ea"/>
              </a:rPr>
              <a:t>〔</a:t>
            </a:r>
            <a:r>
              <a:rPr lang="ja-JP" altLang="en-US" b="1" dirty="0" smtClean="0">
                <a:solidFill>
                  <a:schemeClr val="accent1"/>
                </a:solidFill>
                <a:latin typeface="+mn-ea"/>
              </a:rPr>
              <a:t>ポイント</a:t>
            </a:r>
            <a:r>
              <a:rPr lang="en-US" altLang="ja-JP" b="1" dirty="0" smtClean="0">
                <a:solidFill>
                  <a:schemeClr val="accent1"/>
                </a:solidFill>
                <a:latin typeface="+mn-ea"/>
              </a:rPr>
              <a:t>〕</a:t>
            </a:r>
            <a:endParaRPr lang="en-US" altLang="ja-JP" b="1" dirty="0">
              <a:solidFill>
                <a:schemeClr val="accent1"/>
              </a:solidFill>
              <a:latin typeface="+mn-ea"/>
            </a:endParaRPr>
          </a:p>
          <a:p>
            <a:r>
              <a:rPr lang="ja-JP" altLang="en-US" dirty="0">
                <a:latin typeface="+mn-ea"/>
              </a:rPr>
              <a:t>　・いつ、だれが、どこで、どうやって使うのですか</a:t>
            </a:r>
            <a:r>
              <a:rPr lang="ja-JP" altLang="en-US" dirty="0" smtClean="0">
                <a:latin typeface="+mn-ea"/>
              </a:rPr>
              <a:t>。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　・</a:t>
            </a:r>
            <a:r>
              <a:rPr lang="ja-JP" altLang="en-US" dirty="0" smtClean="0">
                <a:latin typeface="+mn-ea"/>
              </a:rPr>
              <a:t>アイデア</a:t>
            </a:r>
            <a:r>
              <a:rPr lang="ja-JP" altLang="en-US" dirty="0" smtClean="0">
                <a:latin typeface="+mn-ea"/>
              </a:rPr>
              <a:t>から、</a:t>
            </a:r>
            <a:r>
              <a:rPr lang="en-US" altLang="ja-JP" dirty="0" smtClean="0">
                <a:latin typeface="+mn-ea"/>
              </a:rPr>
              <a:t>SDG</a:t>
            </a:r>
            <a:r>
              <a:rPr lang="ja-JP" altLang="en-US" dirty="0" err="1" smtClean="0">
                <a:latin typeface="+mn-ea"/>
              </a:rPr>
              <a:t>ｓ</a:t>
            </a:r>
            <a:r>
              <a:rPr lang="ja-JP" altLang="en-US" dirty="0">
                <a:latin typeface="+mn-ea"/>
              </a:rPr>
              <a:t>の</a:t>
            </a:r>
            <a:r>
              <a:rPr lang="ja-JP" altLang="en-US" smtClean="0">
                <a:latin typeface="+mn-ea"/>
              </a:rPr>
              <a:t>中で、</a:t>
            </a:r>
            <a:r>
              <a:rPr lang="ja-JP" altLang="en-US" smtClean="0">
                <a:latin typeface="+mn-ea"/>
              </a:rPr>
              <a:t>どの</a:t>
            </a:r>
            <a:r>
              <a:rPr lang="ja-JP" altLang="en-US" dirty="0" smtClean="0">
                <a:latin typeface="+mn-ea"/>
              </a:rPr>
              <a:t>目標</a:t>
            </a:r>
            <a:r>
              <a:rPr lang="ja-JP" altLang="en-US" dirty="0">
                <a:latin typeface="+mn-ea"/>
              </a:rPr>
              <a:t>（</a:t>
            </a:r>
            <a:r>
              <a:rPr lang="ja-JP" altLang="en-US" dirty="0" smtClean="0">
                <a:latin typeface="+mn-ea"/>
              </a:rPr>
              <a:t>１つ以上が</a:t>
            </a:r>
            <a:r>
              <a:rPr lang="ja-JP" altLang="en-US" smtClean="0">
                <a:latin typeface="+mn-ea"/>
              </a:rPr>
              <a:t>のぞましい</a:t>
            </a:r>
            <a:r>
              <a:rPr lang="ja-JP" altLang="en-US" smtClean="0">
                <a:latin typeface="+mn-ea"/>
              </a:rPr>
              <a:t>）を達成できると考えますか？</a:t>
            </a:r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  <a:p>
            <a:endParaRPr lang="en-US" altLang="ja-JP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6511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3383E108-54BE-4B53-956B-968C5F47D0F5}"/>
              </a:ext>
            </a:extLst>
          </p:cNvPr>
          <p:cNvSpPr txBox="1"/>
          <p:nvPr/>
        </p:nvSpPr>
        <p:spPr>
          <a:xfrm>
            <a:off x="0" y="97767"/>
            <a:ext cx="11119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１３，</a:t>
            </a:r>
            <a:r>
              <a:rPr lang="ja-JP" altLang="en-US" b="1" dirty="0">
                <a:latin typeface="+mn-ea"/>
              </a:rPr>
              <a:t>応募内容</a:t>
            </a:r>
            <a:r>
              <a:rPr lang="ja-JP" altLang="en-US" dirty="0">
                <a:latin typeface="+mn-ea"/>
              </a:rPr>
              <a:t>（残り</a:t>
            </a:r>
            <a:r>
              <a:rPr lang="en-US" altLang="ja-JP" dirty="0">
                <a:latin typeface="+mn-ea"/>
              </a:rPr>
              <a:t>9</a:t>
            </a:r>
            <a:r>
              <a:rPr lang="ja-JP" altLang="en-US" dirty="0">
                <a:latin typeface="+mn-ea"/>
              </a:rPr>
              <a:t>ページを増やしてよい）</a:t>
            </a:r>
            <a:endParaRPr lang="en-US" altLang="ja-JP" dirty="0">
              <a:latin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14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459" y="615625"/>
            <a:ext cx="119617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１４，応募する前に以下の項目に☑を入れてください。</a:t>
            </a:r>
            <a:endParaRPr lang="en-US" altLang="ja-JP" dirty="0"/>
          </a:p>
          <a:p>
            <a:r>
              <a:rPr lang="ja-JP" altLang="en-US" dirty="0"/>
              <a:t>　　　</a:t>
            </a:r>
            <a:r>
              <a:rPr kumimoji="1" lang="ja-JP" altLang="en-US" dirty="0"/>
              <a:t>□　応募作品は盗作ではありません。</a:t>
            </a:r>
            <a:endParaRPr kumimoji="1" lang="en-US" altLang="ja-JP" dirty="0"/>
          </a:p>
          <a:p>
            <a:r>
              <a:rPr lang="ja-JP" altLang="en-US" dirty="0"/>
              <a:t>　　　□　</a:t>
            </a:r>
            <a:r>
              <a:rPr lang="en-US" altLang="ja-JP" dirty="0" smtClean="0"/>
              <a:t>18</a:t>
            </a:r>
            <a:r>
              <a:rPr lang="ja-JP" altLang="en-US" dirty="0" smtClean="0"/>
              <a:t>歳以下は、№</a:t>
            </a:r>
            <a:r>
              <a:rPr lang="ja-JP" altLang="en-US" dirty="0"/>
              <a:t>１２のところを、保護者も一緒に確認しています。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１５，</a:t>
            </a:r>
            <a:r>
              <a:rPr lang="en-US" altLang="ja-JP" dirty="0">
                <a:hlinkClick r:id="rId2"/>
              </a:rPr>
              <a:t>PDF</a:t>
            </a:r>
            <a:r>
              <a:rPr lang="ja-JP" altLang="en-US" dirty="0">
                <a:hlinkClick r:id="rId2"/>
              </a:rPr>
              <a:t>にして</a:t>
            </a:r>
            <a:r>
              <a:rPr lang="ja-JP" altLang="en-US" dirty="0" smtClean="0">
                <a:hlinkClick r:id="rId2"/>
              </a:rPr>
              <a:t>第二回室内環境改善コンテスト～</a:t>
            </a:r>
            <a:r>
              <a:rPr lang="en-US" altLang="ja-JP" dirty="0" smtClean="0">
                <a:hlinkClick r:id="rId2"/>
              </a:rPr>
              <a:t>IAQ</a:t>
            </a:r>
            <a:r>
              <a:rPr lang="ja-JP" altLang="en-US" dirty="0" smtClean="0">
                <a:hlinkClick r:id="rId2"/>
              </a:rPr>
              <a:t>改善に注目して～事務局</a:t>
            </a:r>
            <a:r>
              <a:rPr lang="en-US" altLang="ja-JP" dirty="0">
                <a:hlinkClick r:id="rId2"/>
              </a:rPr>
              <a:t>info@iaha.or.jp</a:t>
            </a:r>
            <a:r>
              <a:rPr lang="ja-JP" altLang="en-US" dirty="0"/>
              <a:t>にお送りください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受け取った</a:t>
            </a:r>
            <a:r>
              <a:rPr lang="ja-JP" altLang="en-US" dirty="0"/>
              <a:t>と返信メールが</a:t>
            </a:r>
            <a:r>
              <a:rPr lang="ja-JP" altLang="en-US" dirty="0" smtClean="0"/>
              <a:t>無い</a:t>
            </a:r>
            <a:r>
              <a:rPr lang="ja-JP" altLang="en-US" dirty="0"/>
              <a:t>場合は電話してください。（</a:t>
            </a:r>
            <a:r>
              <a:rPr lang="en-US" altLang="ja-JP" dirty="0"/>
              <a:t>TEL</a:t>
            </a:r>
            <a:r>
              <a:rPr lang="ja-JP" altLang="en-US" dirty="0"/>
              <a:t>　</a:t>
            </a:r>
            <a:r>
              <a:rPr lang="en-US" altLang="ja-JP" dirty="0"/>
              <a:t>090‐4260-5095</a:t>
            </a:r>
            <a:r>
              <a:rPr lang="ja-JP" altLang="en-US" dirty="0"/>
              <a:t>　加藤）</a:t>
            </a:r>
            <a:endParaRPr kumimoji="1" lang="en-US" altLang="ja-JP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29" y="97158"/>
            <a:ext cx="493537" cy="497193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BD8B4-0EA9-4C3B-A369-22A2DDEE15B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19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186</Words>
  <Application>Microsoft Office PowerPoint</Application>
  <PresentationFormat>ワイド画面</PresentationFormat>
  <Paragraphs>62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応募用紙　 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美奈子</dc:creator>
  <cp:lastModifiedBy>加藤 美奈子</cp:lastModifiedBy>
  <cp:revision>213</cp:revision>
  <cp:lastPrinted>2022-02-14T01:37:37Z</cp:lastPrinted>
  <dcterms:created xsi:type="dcterms:W3CDTF">2021-07-29T00:16:02Z</dcterms:created>
  <dcterms:modified xsi:type="dcterms:W3CDTF">2022-04-06T07:59:16Z</dcterms:modified>
</cp:coreProperties>
</file>